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70" r:id="rId3"/>
    <p:sldId id="274" r:id="rId4"/>
    <p:sldId id="276" r:id="rId5"/>
    <p:sldId id="261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ธดากรณ์ รัตนศรีประเสริฐ" initials="ธร" lastIdx="0" clrIdx="0">
    <p:extLst>
      <p:ext uri="{19B8F6BF-5375-455C-9EA6-DF929625EA0E}">
        <p15:presenceInfo xmlns:p15="http://schemas.microsoft.com/office/powerpoint/2012/main" userId="S-1-5-21-1694013321-1281624471-626746353-39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375B1-3DCD-473A-B836-D93DBFFB9179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B9CB2-1C80-42FA-A148-BC25F94B046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90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B9CB2-1C80-42FA-A148-BC25F94B0468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196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B9CB2-1C80-42FA-A148-BC25F94B0468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4718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AFFF-F610-4205-8829-66986F28A3FD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EF24-7103-4B23-A3B3-116FEDFCB87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030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AFFF-F610-4205-8829-66986F28A3FD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EF24-7103-4B23-A3B3-116FEDFCB87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903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AFFF-F610-4205-8829-66986F28A3FD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EF24-7103-4B23-A3B3-116FEDFCB87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741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AFFF-F610-4205-8829-66986F28A3FD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EF24-7103-4B23-A3B3-116FEDFCB872}" type="slidenum">
              <a:rPr lang="th-TH" smtClean="0"/>
              <a:t>‹#›</a:t>
            </a:fld>
            <a:endParaRPr lang="th-TH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8134" y="6719694"/>
            <a:ext cx="712828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115893" y="6572111"/>
            <a:ext cx="1130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Trinity Research</a:t>
            </a:r>
            <a:endParaRPr lang="th-TH" sz="1050" b="1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6348202"/>
            <a:ext cx="432048" cy="43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92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AFFF-F610-4205-8829-66986F28A3FD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EF24-7103-4B23-A3B3-116FEDFCB87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1988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AFFF-F610-4205-8829-66986F28A3FD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EF24-7103-4B23-A3B3-116FEDFCB87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13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AFFF-F610-4205-8829-66986F28A3FD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EF24-7103-4B23-A3B3-116FEDFCB87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087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AFFF-F610-4205-8829-66986F28A3FD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EF24-7103-4B23-A3B3-116FEDFCB87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51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AFFF-F610-4205-8829-66986F28A3FD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EF24-7103-4B23-A3B3-116FEDFCB87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721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AFFF-F610-4205-8829-66986F28A3FD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EF24-7103-4B23-A3B3-116FEDFCB87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502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AFFF-F610-4205-8829-66986F28A3FD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EF24-7103-4B23-A3B3-116FEDFCB87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2419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0AFFF-F610-4205-8829-66986F28A3FD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3EF24-7103-4B23-A3B3-116FEDFCB87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170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285" y="1844824"/>
            <a:ext cx="745618" cy="7456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68598" y="3429000"/>
            <a:ext cx="2221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Trinity Research</a:t>
            </a:r>
            <a:endParaRPr lang="th-TH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983612" y="4043065"/>
            <a:ext cx="1826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  7 September 2021</a:t>
            </a:r>
            <a:endParaRPr lang="th-TH" sz="1600" b="1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-1000" y="1412776"/>
            <a:ext cx="7300426" cy="1470025"/>
          </a:xfrm>
          <a:solidFill>
            <a:srgbClr val="00B0F0"/>
          </a:solidFill>
        </p:spPr>
        <p:txBody>
          <a:bodyPr/>
          <a:lstStyle/>
          <a:p>
            <a:r>
              <a:rPr lang="th-TH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พอร์ต ว่องไว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95488" y="6021288"/>
            <a:ext cx="1731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h-TH" sz="1200" b="1" dirty="0"/>
              <a:t>กมลชัย พลอิน</a:t>
            </a:r>
            <a:r>
              <a:rPr lang="th-TH" sz="1200" b="1" dirty="0" err="1"/>
              <a:t>ทวงษ์</a:t>
            </a:r>
            <a:r>
              <a:rPr lang="th-TH" sz="1200" b="1" dirty="0"/>
              <a:t> </a:t>
            </a:r>
            <a:endParaRPr lang="en-US" sz="1200" dirty="0"/>
          </a:p>
          <a:p>
            <a:pPr algn="ctr"/>
            <a:r>
              <a:rPr lang="th-TH" sz="1200" dirty="0"/>
              <a:t>เลขทะเบียนนักวิเคราะห์</a:t>
            </a:r>
            <a:r>
              <a:rPr lang="en-US" sz="1200" dirty="0"/>
              <a:t>: 018239</a:t>
            </a:r>
          </a:p>
        </p:txBody>
      </p:sp>
    </p:spTree>
    <p:extLst>
      <p:ext uri="{BB962C8B-B14F-4D97-AF65-F5344CB8AC3E}">
        <p14:creationId xmlns:p14="http://schemas.microsoft.com/office/powerpoint/2010/main" val="174606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744071" y="980728"/>
            <a:ext cx="7560840" cy="4968552"/>
          </a:xfrm>
        </p:spPr>
        <p:txBody>
          <a:bodyPr anchor="t">
            <a:noAutofit/>
          </a:bodyPr>
          <a:lstStyle/>
          <a:p>
            <a:pPr>
              <a:buFontTx/>
              <a:buChar char="-"/>
            </a:pP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Universe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ได้แก่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หุ้นในดัชนี 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SET Index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และ 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MAI</a:t>
            </a:r>
          </a:p>
          <a:p>
            <a:pPr>
              <a:buFontTx/>
              <a:buChar char="-"/>
            </a:pP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ปัจจัยหลักที่ใช้ในการคัดเลือกหุ้น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ได้แก่ ปัจจัยเชิงเทคนิค โดยในบางครั้งอาจมีปัจจัยเชิงจิตวิทยาประกอบด้วย</a:t>
            </a:r>
          </a:p>
          <a:p>
            <a:pPr>
              <a:buFontTx/>
              <a:buChar char="-"/>
            </a:pP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มีการประยุกค์ใช้เครื่องมือและสัญญาณทางเทคนิคหลายประเภท</a:t>
            </a:r>
          </a:p>
          <a:p>
            <a:pPr>
              <a:buFontTx/>
              <a:buChar char="-"/>
            </a:pP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มีจุดมุ่งหมายเพื่อสร้างผลตอบแทนที่ชนะตลาดในระยะสั้น</a:t>
            </a:r>
          </a:p>
          <a:p>
            <a:pPr>
              <a:buFontTx/>
              <a:buChar char="-"/>
            </a:pP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มีการหมุนเวียนของหุ้นสูง</a:t>
            </a:r>
          </a:p>
          <a:p>
            <a:pPr>
              <a:buFontTx/>
              <a:buChar char="-"/>
            </a:pP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เหมาะกับนักลงทุนระยะสั้น เก็งกำไร</a:t>
            </a:r>
          </a:p>
          <a:p>
            <a:pPr>
              <a:buFontTx/>
              <a:buChar char="-"/>
            </a:pP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มีจำนวนหุ้นในพอร์ตไม่เกิน 5 บริษัท ณ เวลาใดเวลาหนึ่ง</a:t>
            </a:r>
          </a:p>
          <a:p>
            <a:pPr>
              <a:buFontTx/>
              <a:buChar char="-"/>
            </a:pPr>
            <a:endParaRPr lang="en-US" sz="24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44071" y="134144"/>
            <a:ext cx="6858000" cy="774576"/>
          </a:xfrm>
          <a:prstGeom prst="rect">
            <a:avLst/>
          </a:prstGeom>
          <a:solidFill>
            <a:srgbClr val="0070C0"/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4000" b="1" dirty="0">
                <a:solidFill>
                  <a:schemeClr val="bg1"/>
                </a:solidFill>
              </a:rPr>
              <a:t>คำนิยามของ “พอร์ตว่องไว”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427984" y="6515100"/>
            <a:ext cx="26161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66700" indent="-2667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</a:pPr>
            <a:fld id="{54EF9255-F1B6-42D2-940D-EEE2F7713FD1}" type="slidenum">
              <a:rPr lang="en-US" altLang="th-TH" sz="1050" b="0"/>
              <a:pPr>
                <a:spcBef>
                  <a:spcPct val="50000"/>
                </a:spcBef>
              </a:pPr>
              <a:t>2</a:t>
            </a:fld>
            <a:endParaRPr lang="th-TH" altLang="th-TH" sz="1050" b="0" dirty="0"/>
          </a:p>
        </p:txBody>
      </p:sp>
    </p:spTree>
    <p:extLst>
      <p:ext uri="{BB962C8B-B14F-4D97-AF65-F5344CB8AC3E}">
        <p14:creationId xmlns:p14="http://schemas.microsoft.com/office/powerpoint/2010/main" val="3478752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5589240"/>
            <a:ext cx="7524500" cy="6809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h-TH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ราคาแกว่งขึ้นแกว่งลงไปมาแบบไม่ไปไหน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จึงขอถือโอกาสขายแล้ว </a:t>
            </a:r>
            <a:r>
              <a:rPr lang="th-TH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Switch</a:t>
            </a:r>
            <a:r>
              <a:rPr lang="th-TH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ไปหาตัวใหม่ที่น่าสนใจกว่า</a:t>
            </a:r>
          </a:p>
          <a:p>
            <a:pPr marL="0" indent="0" algn="just">
              <a:buNone/>
            </a:pPr>
            <a:endParaRPr lang="th-TH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0"/>
            <a:ext cx="647401" cy="645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069084"/>
              </p:ext>
            </p:extLst>
          </p:nvPr>
        </p:nvGraphicFramePr>
        <p:xfrm>
          <a:off x="3419872" y="4661120"/>
          <a:ext cx="2952328" cy="736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SABUY</a:t>
                      </a:r>
                      <a:endParaRPr lang="th-TH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024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2736304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หุ้นว่องไว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203848" y="0"/>
            <a:ext cx="5616624" cy="1143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Browallia New" pitchFamily="34" charset="-34"/>
                <a:cs typeface="Browallia New" pitchFamily="34" charset="-34"/>
              </a:rPr>
              <a:t>Trinity Portfolio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427984" y="6515100"/>
            <a:ext cx="26161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66700" indent="-2667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</a:pPr>
            <a:fld id="{54EF9255-F1B6-42D2-940D-EEE2F7713FD1}" type="slidenum">
              <a:rPr lang="en-US" altLang="th-TH" sz="1050" b="0"/>
              <a:pPr>
                <a:spcBef>
                  <a:spcPct val="50000"/>
                </a:spcBef>
              </a:pPr>
              <a:t>3</a:t>
            </a:fld>
            <a:endParaRPr lang="th-TH" altLang="th-TH" sz="1050" b="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6CABE5-9A6D-455C-8428-2E65E7B614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146245"/>
            <a:ext cx="8424936" cy="350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293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2736304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หุ้นว่องไว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03848" y="0"/>
            <a:ext cx="5616624" cy="1143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Browallia New" pitchFamily="34" charset="-34"/>
                <a:cs typeface="Browallia New" pitchFamily="34" charset="-34"/>
              </a:rPr>
              <a:t>Trinity Portfolio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413935"/>
              </p:ext>
            </p:extLst>
          </p:nvPr>
        </p:nvGraphicFramePr>
        <p:xfrm>
          <a:off x="467544" y="1143000"/>
          <a:ext cx="8352930" cy="91440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392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ADD</a:t>
                      </a:r>
                      <a:endParaRPr lang="th-TH" sz="2400" dirty="0"/>
                    </a:p>
                  </a:txBody>
                  <a:tcPr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</a:t>
                      </a:r>
                      <a:endParaRPr lang="th-T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SELL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SABUY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-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-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-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-</a:t>
                      </a:r>
                      <a:endParaRPr lang="th-TH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427984" y="6515100"/>
            <a:ext cx="26161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66700" indent="-2667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</a:pPr>
            <a:fld id="{54EF9255-F1B6-42D2-940D-EEE2F7713FD1}" type="slidenum">
              <a:rPr lang="en-US" altLang="th-TH" sz="1050" b="0"/>
              <a:pPr>
                <a:spcBef>
                  <a:spcPct val="50000"/>
                </a:spcBef>
              </a:pPr>
              <a:t>4</a:t>
            </a:fld>
            <a:endParaRPr lang="th-TH" altLang="th-TH" sz="1050" b="0" dirty="0"/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86F73E1D-3A08-4E50-8C95-10E46873A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8412563"/>
              </p:ext>
            </p:extLst>
          </p:nvPr>
        </p:nvGraphicFramePr>
        <p:xfrm>
          <a:off x="467544" y="2348880"/>
          <a:ext cx="8280917" cy="302621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745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0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3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8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521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497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Stock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Date of entry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Weight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Entry </a:t>
                      </a:r>
                    </a:p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Price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Current price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Weighted returns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Palatino Linotype" pitchFamily="18" charset="0"/>
                          <a:ea typeface="+mn-ea"/>
                          <a:cs typeface="+mn-cs"/>
                        </a:rPr>
                        <a:t>แนวรับ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h-TH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Palatino Linotype" pitchFamily="18" charset="0"/>
                          <a:ea typeface="+mn-ea"/>
                          <a:cs typeface="+mn-cs"/>
                        </a:rPr>
                        <a:t>แนวต้าน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Stop Loss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70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SABUY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24-Aug-21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10.71</a:t>
                      </a:r>
                      <a:endParaRPr lang="th-TH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10.60</a:t>
                      </a:r>
                      <a:endParaRPr lang="th-TH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-0.25</a:t>
                      </a:r>
                      <a:endParaRPr lang="th-TH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</a:t>
                      </a:r>
                      <a:endParaRPr lang="th-TH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12.00</a:t>
                      </a:r>
                      <a:endParaRPr lang="th-TH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9.20</a:t>
                      </a:r>
                      <a:endParaRPr lang="th-TH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5700341"/>
                  </a:ext>
                </a:extLst>
              </a:tr>
              <a:tr h="43170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30-Aug-21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9.29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8.85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-0.99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8.65-9.25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9.9-10.5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8.6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7160035"/>
                  </a:ext>
                </a:extLst>
              </a:tr>
              <a:tr h="43170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TAKUNI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30-Aug-21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1.28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1.34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0.87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1.26-1.18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1.35-1.43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1.17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3295059"/>
                  </a:ext>
                </a:extLst>
              </a:tr>
              <a:tr h="43170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06-Sep-21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0.64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0.66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0.81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0.49-0.54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0.59-0.64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0.48</a:t>
                      </a:r>
                      <a:endParaRPr lang="th-TH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1834283"/>
                  </a:ext>
                </a:extLst>
              </a:tr>
              <a:tr h="43170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itchFamily="18" charset="0"/>
                      </a:endParaRPr>
                    </a:p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itchFamily="18" charset="0"/>
                      </a:endParaRPr>
                    </a:p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Cumulative realized returns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0.44%</a:t>
                      </a:r>
                      <a:endParaRPr lang="th-TH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th-TH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th-TH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th-TH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315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3994724"/>
            <a:ext cx="7646331" cy="217057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th-TH" sz="1000" b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บริษัทหลักทรัพย์ ทรีนีตี้ จำกัด</a:t>
            </a:r>
            <a:r>
              <a:rPr lang="en-US" sz="1000" b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, 179</a:t>
            </a:r>
            <a:r>
              <a:rPr lang="th-TH" sz="1000" b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อาคารบางกอก ซิตี้ ทาวเวอร์ ชั้น </a:t>
            </a:r>
            <a:r>
              <a:rPr lang="en-US" sz="1000" b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25-26, 29</a:t>
            </a:r>
            <a:r>
              <a:rPr lang="th-TH" sz="1000" b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ถนนสาทรใต้       เขตสาทร กรุงเทพฯ </a:t>
            </a:r>
            <a:r>
              <a:rPr lang="en-US" sz="1000" b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10120</a:t>
            </a:r>
            <a:r>
              <a:rPr lang="th-TH" sz="1000" b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โทรศัพท์ </a:t>
            </a:r>
            <a:r>
              <a:rPr lang="en-US" sz="1000" b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0-2088-9100</a:t>
            </a:r>
            <a:r>
              <a:rPr lang="th-TH" sz="1000" b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โทรสาร </a:t>
            </a:r>
            <a:r>
              <a:rPr lang="en-US" sz="1000" b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0-2088-9399</a:t>
            </a:r>
            <a:endParaRPr lang="en-US" sz="1000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th-TH" sz="10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รายงานฉบับนี้จัดทำขึ้นโดยข้อมูลเท่าที่ปรากฏและเชื่อว่าเป็นที่น่าเชื่อถือได้ แต่ไม่ถือเป็นการยืนยันความถูกต้องและความสมบูรณ์ของข้อมูลนั้นๆ โดยบริษัทหลักทรัพย์ ทรีนีตี้ จำกัด ผู้จัดทำขอสงวนสิทธิ์ในการเปลี่ยนแปลงความเห็น  หรือประมาณการณ์ต่างๆ ที่ปรากฏในรายงานฉบับนี้โดยไม่ต้องแจ้งล่วงหน้า รายงานฉบับนี้มีวัตถุประสงค์เพื่อใช้ประกอบการตัดสินใจของนักลงทุน โดยไม่ได้เป็นการชี้นำหรือชักชวนให้นักลงทุนทำการซื้อหรือขายหลักทรัพย์ หรือ  ตราสารทางการเงินใดๆ ที่ปรากฏในรายงาน</a:t>
            </a:r>
            <a:endParaRPr lang="en-US" sz="1000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22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427984" y="6515100"/>
            <a:ext cx="26161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66700" indent="-2667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pitchFamily="34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</a:pPr>
            <a:fld id="{54EF9255-F1B6-42D2-940D-EEE2F7713FD1}" type="slidenum">
              <a:rPr lang="en-US" altLang="th-TH" sz="1050" b="0"/>
              <a:pPr>
                <a:spcBef>
                  <a:spcPct val="50000"/>
                </a:spcBef>
              </a:pPr>
              <a:t>5</a:t>
            </a:fld>
            <a:endParaRPr lang="th-TH" altLang="th-TH" sz="1050" b="0" dirty="0"/>
          </a:p>
        </p:txBody>
      </p:sp>
    </p:spTree>
    <p:extLst>
      <p:ext uri="{BB962C8B-B14F-4D97-AF65-F5344CB8AC3E}">
        <p14:creationId xmlns:p14="http://schemas.microsoft.com/office/powerpoint/2010/main" val="2378748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5027</TotalTime>
  <Words>347</Words>
  <Application>Microsoft Office PowerPoint</Application>
  <PresentationFormat>On-screen Show (4:3)</PresentationFormat>
  <Paragraphs>90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Angsana New</vt:lpstr>
      <vt:lpstr>Arial</vt:lpstr>
      <vt:lpstr>Browallia New</vt:lpstr>
      <vt:lpstr>Calibri</vt:lpstr>
      <vt:lpstr>Cordia New</vt:lpstr>
      <vt:lpstr>Palatino Linotype</vt:lpstr>
      <vt:lpstr>Tahoma</vt:lpstr>
      <vt:lpstr>Office Theme</vt:lpstr>
      <vt:lpstr>พอร์ต ว่องไว</vt:lpstr>
      <vt:lpstr>PowerPoint Presentation</vt:lpstr>
      <vt:lpstr>หุ้นว่องไว</vt:lpstr>
      <vt:lpstr>หุ้นว่องไว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อมรรัตน์ คำสัตย์</dc:creator>
  <cp:lastModifiedBy>อมรรัตน์ คำสัตย์</cp:lastModifiedBy>
  <cp:revision>545</cp:revision>
  <cp:lastPrinted>2021-08-27T00:34:57Z</cp:lastPrinted>
  <dcterms:created xsi:type="dcterms:W3CDTF">2017-10-24T09:49:25Z</dcterms:created>
  <dcterms:modified xsi:type="dcterms:W3CDTF">2021-09-07T05:43:27Z</dcterms:modified>
</cp:coreProperties>
</file>